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58" r:id="rId6"/>
    <p:sldId id="266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621E-2162-0346-90CE-E590757FFA63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52B9-BDE8-DF46-8A92-A459CD73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10" y="139541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Yuppies, Cougars, and </a:t>
            </a:r>
            <a:r>
              <a:rPr lang="en-US" dirty="0" err="1" smtClean="0"/>
              <a:t>Tweeps</a:t>
            </a:r>
            <a:r>
              <a:rPr lang="en-US" dirty="0" smtClean="0"/>
              <a:t> - OH MY!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11" dirty="0" smtClean="0"/>
              <a:t>Uses of Large Geo Datasets</a:t>
            </a:r>
            <a:endParaRPr lang="en-US" sz="311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With great geo data comes….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370"/>
            <a:ext cx="8229600" cy="50333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 great opportunity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great responsibility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great heat maps of cougar &amp; yuppie 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Approaches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370"/>
            <a:ext cx="8229600" cy="50333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Extrapolation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Mashups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Data mining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Cougar Density San Francisco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408"/>
            <a:ext cx="8774802" cy="4163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Sugar Daddy Density in NYC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2050"/>
            <a:ext cx="59436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22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Implicit applications of geo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05" y="6208203"/>
            <a:ext cx="8229600" cy="64979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Neighborhood project (Matt Chisholm, Ross Cohen)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620270"/>
            <a:ext cx="6689665" cy="569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64099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>Implicit applications of mobile data: </a:t>
            </a:r>
            <a:endParaRPr lang="en-US" sz="311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09065"/>
            <a:ext cx="8343900" cy="1866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778994"/>
            <a:ext cx="841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predict when people have common colds, flu or are stressed/depressed. This is because people show changes in behavior (communication style, movement patterns).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7174" y="4266222"/>
            <a:ext cx="8417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Obama-McCain campaign – people cluster with others of similar opinions at e.g. debates and election day, but these effects only last for 2-3 days. Mobile phone based features can be used to predict how opinions evolve and people vote in the elections (R </a:t>
            </a:r>
            <a:r>
              <a:rPr lang="en-US" dirty="0" err="1" smtClean="0"/>
              <a:t>sqr</a:t>
            </a:r>
            <a:r>
              <a:rPr lang="en-US" dirty="0" smtClean="0"/>
              <a:t> = 0.8, </a:t>
            </a:r>
            <a:r>
              <a:rPr lang="en-US" dirty="0" err="1" smtClean="0"/>
              <a:t>p</a:t>
            </a:r>
            <a:r>
              <a:rPr lang="en-US" dirty="0" smtClean="0"/>
              <a:t> &lt; 0.001)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22722"/>
            <a:ext cx="84173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Social Evolution Project, Human Dynamics Group, MIT Media Lab: </a:t>
            </a:r>
            <a:r>
              <a:rPr lang="en-US" sz="1200" dirty="0" err="1" smtClean="0"/>
              <a:t>Anmol</a:t>
            </a:r>
            <a:r>
              <a:rPr lang="en-US" sz="1200" dirty="0" smtClean="0"/>
              <a:t> </a:t>
            </a:r>
            <a:r>
              <a:rPr lang="en-US" sz="1200" dirty="0" err="1" smtClean="0"/>
              <a:t>Madan</a:t>
            </a:r>
            <a:r>
              <a:rPr lang="en-US" sz="1200" dirty="0" smtClean="0"/>
              <a:t> and Dr. Alex </a:t>
            </a:r>
            <a:r>
              <a:rPr lang="en-US" sz="1200" dirty="0" err="1" smtClean="0"/>
              <a:t>Pentland</a:t>
            </a:r>
            <a:r>
              <a:rPr lang="en-US" sz="1200" dirty="0" smtClean="0"/>
              <a:t>  http://</a:t>
            </a:r>
            <a:r>
              <a:rPr lang="en-US" sz="1200" dirty="0" err="1" smtClean="0"/>
              <a:t>social.media.mit.edu</a:t>
            </a:r>
            <a:r>
              <a:rPr lang="en-US" sz="1200" dirty="0" smtClean="0"/>
              <a:t> and http://</a:t>
            </a:r>
            <a:r>
              <a:rPr lang="en-US" sz="1200" dirty="0" err="1" smtClean="0"/>
              <a:t>hd.media.mit.edu</a:t>
            </a:r>
            <a:endParaRPr lang="en-US" sz="1200" dirty="0" smtClean="0"/>
          </a:p>
          <a:p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sed mobile phones to capture behaviors for 80 people for 1 year-- about 320,000 hours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99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354"/>
            <a:ext cx="8229600" cy="5033313"/>
          </a:xfrm>
        </p:spPr>
        <p:txBody>
          <a:bodyPr/>
          <a:lstStyle/>
          <a:p>
            <a:r>
              <a:rPr lang="en-US" dirty="0" smtClean="0"/>
              <a:t>Lots of interesting new data sets </a:t>
            </a:r>
          </a:p>
          <a:p>
            <a:r>
              <a:rPr lang="en-US" dirty="0" smtClean="0"/>
              <a:t>Lots of cool uses</a:t>
            </a:r>
          </a:p>
          <a:p>
            <a:r>
              <a:rPr lang="en-US" dirty="0" smtClean="0"/>
              <a:t>Make sure user privacy preserved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230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Yuppies, Cougars, and Tweeps - OH MY!   Uses of Large Geo Datasets</vt:lpstr>
      <vt:lpstr>With great geo data comes…. </vt:lpstr>
      <vt:lpstr>Approaches </vt:lpstr>
      <vt:lpstr>Cougar Density San Francisco</vt:lpstr>
      <vt:lpstr>Sugar Daddy Density in NYC</vt:lpstr>
      <vt:lpstr>Implicit applications of geo data</vt:lpstr>
      <vt:lpstr>Implicit applications of mobile data: </vt:lpstr>
      <vt:lpstr>Summary</vt:lpstr>
    </vt:vector>
  </TitlesOfParts>
  <Company>Twitter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Yuppies, Cougars, and Tweeps - OH MY!   Uses and Abuses of Large Geo Datasets</dc:title>
  <dc:creator>Elad Gil</dc:creator>
  <cp:lastModifiedBy>Elad Gil</cp:lastModifiedBy>
  <cp:revision>22</cp:revision>
  <dcterms:created xsi:type="dcterms:W3CDTF">2010-03-31T15:25:09Z</dcterms:created>
  <dcterms:modified xsi:type="dcterms:W3CDTF">2010-03-31T15:25:22Z</dcterms:modified>
</cp:coreProperties>
</file>